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04" r:id="rId3"/>
    <p:sldId id="305" r:id="rId4"/>
    <p:sldId id="306" r:id="rId5"/>
    <p:sldId id="307" r:id="rId6"/>
    <p:sldId id="310" r:id="rId7"/>
    <p:sldId id="311" r:id="rId8"/>
    <p:sldId id="316" r:id="rId9"/>
    <p:sldId id="308" r:id="rId10"/>
    <p:sldId id="317" r:id="rId11"/>
    <p:sldId id="318" r:id="rId12"/>
    <p:sldId id="309" r:id="rId13"/>
    <p:sldId id="320" r:id="rId14"/>
    <p:sldId id="321" r:id="rId15"/>
    <p:sldId id="312" r:id="rId16"/>
    <p:sldId id="313" r:id="rId17"/>
    <p:sldId id="324" r:id="rId18"/>
    <p:sldId id="325" r:id="rId19"/>
    <p:sldId id="327" r:id="rId20"/>
    <p:sldId id="326" r:id="rId21"/>
    <p:sldId id="314" r:id="rId22"/>
    <p:sldId id="328" r:id="rId23"/>
    <p:sldId id="323" r:id="rId24"/>
    <p:sldId id="315" r:id="rId25"/>
    <p:sldId id="329" r:id="rId26"/>
    <p:sldId id="330" r:id="rId27"/>
    <p:sldId id="319" r:id="rId28"/>
    <p:sldId id="268" r:id="rId29"/>
    <p:sldId id="269" r:id="rId30"/>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4" d="100"/>
          <a:sy n="74"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2020/10/27</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6373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2020/10/27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388268"/>
            <a:ext cx="9144000" cy="1144319"/>
          </a:xfrm>
        </p:spPr>
        <p:txBody>
          <a:bodyPr/>
          <a:lstStyle/>
          <a:p>
            <a:r>
              <a:rPr lang="ja-JP" altLang="en-US" dirty="0"/>
              <a:t>マタイ</a:t>
            </a:r>
            <a:r>
              <a:rPr lang="ja-JP" altLang="en-US" dirty="0" smtClean="0"/>
              <a:t>　</a:t>
            </a:r>
            <a:r>
              <a:rPr lang="ja-JP" altLang="en-US" dirty="0"/>
              <a:t>９</a:t>
            </a:r>
            <a:r>
              <a:rPr lang="ja-JP" altLang="en-US" dirty="0" smtClean="0"/>
              <a:t>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r>
              <a:rPr lang="ja-JP" altLang="en-US" sz="4400" b="1" dirty="0"/>
              <a:t>マタイ２５：１～１３</a:t>
            </a:r>
            <a:endParaRPr lang="ja-JP" altLang="en-US" sz="4400" dirty="0"/>
          </a:p>
        </p:txBody>
      </p:sp>
      <p:sp>
        <p:nvSpPr>
          <p:cNvPr id="5" name="タイトル 1"/>
          <p:cNvSpPr txBox="1">
            <a:spLocks/>
          </p:cNvSpPr>
          <p:nvPr/>
        </p:nvSpPr>
        <p:spPr>
          <a:xfrm>
            <a:off x="-446468" y="3434615"/>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b="1" dirty="0" err="1" smtClean="0"/>
              <a:t>めを</a:t>
            </a:r>
            <a:r>
              <a:rPr lang="ja-JP" altLang="en-US" sz="6600" b="1" dirty="0" smtClean="0"/>
              <a:t>さまして</a:t>
            </a:r>
            <a:endParaRPr lang="en-US" altLang="ja-JP" sz="6600" b="1" dirty="0" smtClean="0"/>
          </a:p>
          <a:p>
            <a:r>
              <a:rPr lang="ja-JP" altLang="en-US" sz="6600" b="1" dirty="0" smtClean="0"/>
              <a:t>いなさ</a:t>
            </a:r>
            <a:r>
              <a:rPr lang="ja-JP" altLang="en-US" sz="6600" b="1" dirty="0"/>
              <a:t>い</a:t>
            </a:r>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4578" name="Picture 2" descr="http://ce.ag-j.or.jp/guide/2016/img/20160306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3823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5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6 7.40741E-7 L 0.00016 7.40741E-7 C -0.01282 0.01157 -0.02484 0.02569 -0.03878 0.03495 C -0.05512 0.04583 -0.07259 0.05232 -0.08974 0.05949 C -0.19952 0.10486 -0.1633 0.08727 -0.29134 0.10857 C -0.39952 0.12662 -0.43637 0.14097 -0.55112 0.14375 C -0.75769 0.14838 -1.17067 0.14722 -1.17067 0.14722 L -1.15849 0.13657 " pathEditMode="relative" ptsTypes="AAAAAAAA">
                                      <p:cBhvr>
                                        <p:cTn id="6" dur="2000" fill="hold"/>
                                        <p:tgtEl>
                                          <p:spTgt spid="245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立入禁止」のイラスト文字 | かわいいフリー素材集 いらすと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1535"/>
            <a:ext cx="7620000" cy="761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37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6626" name="Picture 2" descr="http://ce.ag-j.or.jp/guide/2016/img/20160306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419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2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教会教育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865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0518" y="1941535"/>
            <a:ext cx="9224963" cy="1325563"/>
          </a:xfrm>
        </p:spPr>
        <p:txBody>
          <a:bodyPr>
            <a:noAutofit/>
          </a:bodyPr>
          <a:lstStyle/>
          <a:p>
            <a:pPr algn="ctr"/>
            <a:r>
              <a:rPr kumimoji="1" lang="ja-JP" altLang="en-US" sz="6000" dirty="0" smtClean="0"/>
              <a:t>すべてのひとに</a:t>
            </a:r>
            <a:r>
              <a:rPr kumimoji="1" lang="ja-JP" altLang="en-US" sz="6000" dirty="0" err="1" smtClean="0"/>
              <a:t>ふくいんが</a:t>
            </a:r>
            <a:r>
              <a:rPr kumimoji="1" lang="en-US" altLang="ja-JP" sz="6000" dirty="0" smtClean="0"/>
              <a:t/>
            </a:r>
            <a:br>
              <a:rPr kumimoji="1" lang="en-US" altLang="ja-JP" sz="6000" dirty="0" smtClean="0"/>
            </a:br>
            <a:r>
              <a:rPr lang="ja-JP" altLang="en-US" sz="6000" dirty="0" smtClean="0"/>
              <a:t>つたえられたら</a:t>
            </a:r>
            <a:r>
              <a:rPr lang="en-US" altLang="ja-JP" sz="6000" dirty="0" smtClean="0"/>
              <a:t/>
            </a:r>
            <a:br>
              <a:rPr lang="en-US" altLang="ja-JP" sz="6000" dirty="0" smtClean="0"/>
            </a:br>
            <a:r>
              <a:rPr lang="ja-JP" altLang="en-US" sz="6000" dirty="0" smtClean="0"/>
              <a:t>イエスさまがきます！</a:t>
            </a:r>
            <a:endParaRPr kumimoji="1" lang="ja-JP" altLang="en-US" sz="6000" dirty="0"/>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128601" y="4430825"/>
            <a:ext cx="9648796" cy="1862048"/>
          </a:xfrm>
          <a:prstGeom prst="rect">
            <a:avLst/>
          </a:prstGeom>
          <a:solidFill>
            <a:srgbClr val="FFFF00"/>
          </a:solidFill>
        </p:spPr>
        <p:txBody>
          <a:bodyPr wrap="none" lIns="91440" tIns="45720" rIns="91440" bIns="45720">
            <a:spAutoFit/>
          </a:bodyPr>
          <a:lstStyle/>
          <a:p>
            <a:pPr algn="ctr"/>
            <a:r>
              <a:rPr lang="ja-JP" altLang="en-US" sz="11500" dirty="0" smtClean="0">
                <a:ln w="0"/>
                <a:effectLst>
                  <a:outerShdw blurRad="38100" dist="19050" dir="2700000" algn="tl" rotWithShape="0">
                    <a:schemeClr val="dk1">
                      <a:alpha val="40000"/>
                    </a:schemeClr>
                  </a:outerShdw>
                </a:effectLst>
              </a:rPr>
              <a:t>再臨（さいりん）</a:t>
            </a:r>
            <a:endParaRPr lang="en-US" altLang="ja-JP" sz="11500" b="0" cap="none" spc="0"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8410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7650" name="Picture 2" descr="http://ce.ag-j.or.jp/guide/2016/img/20160306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3211"/>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03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8674" name="Picture 2" descr="http://ce.ag-j.or.jp/guide/2016/img/20160306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7832"/>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07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descr="地震 イラスト素材 [ 3536536 ] - フォトライブラリー photo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29" y="1027908"/>
            <a:ext cx="10644257" cy="609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32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戦争のイラスト | かわいいフリー素材集 いらすと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4" y="704247"/>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わたしがかいだ</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大川隆法総裁 10/7ドイツ・ベルリン英語講演会「Love for the Fu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225" y="1"/>
            <a:ext cx="11140225" cy="66333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50635" y="880995"/>
            <a:ext cx="2900153" cy="1754326"/>
          </a:xfrm>
          <a:prstGeom prst="rect">
            <a:avLst/>
          </a:prstGeom>
          <a:noFill/>
        </p:spPr>
        <p:txBody>
          <a:bodyPr wrap="none" lIns="91440" tIns="45720" rIns="91440" bIns="45720">
            <a:spAutoFit/>
          </a:bodyPr>
          <a:lstStyle/>
          <a:p>
            <a:pPr algn="ctr"/>
            <a:r>
              <a:rPr lang="ja-JP" altLang="en-US" sz="5400" dirty="0" smtClean="0">
                <a:ln w="0"/>
                <a:effectLst>
                  <a:outerShdw blurRad="38100" dist="19050" dir="2700000" algn="tl" rotWithShape="0">
                    <a:schemeClr val="dk1">
                      <a:alpha val="40000"/>
                    </a:schemeClr>
                  </a:outerShdw>
                </a:effectLst>
              </a:rPr>
              <a:t>わたしが</a:t>
            </a:r>
            <a:endParaRPr lang="en-US" altLang="ja-JP" sz="5400" dirty="0" smtClean="0">
              <a:ln w="0"/>
              <a:effectLst>
                <a:outerShdw blurRad="38100" dist="19050" dir="2700000" algn="tl" rotWithShape="0">
                  <a:schemeClr val="dk1">
                    <a:alpha val="40000"/>
                  </a:schemeClr>
                </a:outerShdw>
              </a:effectLst>
            </a:endParaRPr>
          </a:p>
          <a:p>
            <a:pPr algn="ctr"/>
            <a:r>
              <a:rPr lang="ja-JP" altLang="en-US" sz="5400" dirty="0" smtClean="0">
                <a:ln w="0"/>
                <a:effectLst>
                  <a:outerShdw blurRad="38100" dist="19050" dir="2700000" algn="tl" rotWithShape="0">
                    <a:schemeClr val="dk1">
                      <a:alpha val="40000"/>
                    </a:schemeClr>
                  </a:outerShdw>
                </a:effectLst>
              </a:rPr>
              <a:t>かみだ！</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09545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1506" name="Picture 2" descr="http://ce.ag-j.or.jp/guide/2016/img/20160306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42"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29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descr="教会教育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38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9698" name="Picture 2" descr="http://ce.ag-j.or.jp/guide/2016/img/20160306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6674"/>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30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2675731"/>
            <a:ext cx="8543925" cy="1325563"/>
          </a:xfrm>
        </p:spPr>
        <p:txBody>
          <a:bodyPr>
            <a:noAutofit/>
          </a:bodyPr>
          <a:lstStyle/>
          <a:p>
            <a:pPr algn="ctr"/>
            <a:r>
              <a:rPr lang="ja-JP" altLang="en-US" sz="6600" dirty="0" err="1" smtClean="0"/>
              <a:t>めを</a:t>
            </a:r>
            <a:r>
              <a:rPr lang="ja-JP" altLang="en-US" sz="6600" dirty="0" smtClean="0"/>
              <a:t>さまして！</a:t>
            </a:r>
            <a:r>
              <a:rPr lang="en-US" altLang="ja-JP" sz="6600" dirty="0" smtClean="0"/>
              <a:t/>
            </a:r>
            <a:br>
              <a:rPr lang="en-US" altLang="ja-JP" sz="6600" dirty="0" smtClean="0"/>
            </a:br>
            <a:r>
              <a:rPr lang="en-US" altLang="ja-JP" sz="6600" dirty="0" smtClean="0"/>
              <a:t/>
            </a:r>
            <a:br>
              <a:rPr lang="en-US" altLang="ja-JP" sz="6600" dirty="0" smtClean="0"/>
            </a:br>
            <a:r>
              <a:rPr lang="ja-JP" altLang="en-US" sz="6600" dirty="0" smtClean="0"/>
              <a:t>それがいつなのかは</a:t>
            </a:r>
            <a:r>
              <a:rPr lang="en-US" altLang="ja-JP" sz="6600" dirty="0" smtClean="0"/>
              <a:t/>
            </a:r>
            <a:br>
              <a:rPr lang="en-US" altLang="ja-JP" sz="6600" dirty="0" smtClean="0"/>
            </a:br>
            <a:r>
              <a:rPr lang="ja-JP" altLang="en-US" sz="6600" dirty="0" smtClean="0"/>
              <a:t>だれもしらないから</a:t>
            </a:r>
            <a:r>
              <a:rPr lang="ja-JP" altLang="en-US" sz="6600" dirty="0"/>
              <a:t>！</a:t>
            </a:r>
            <a:endParaRPr kumimoji="1" lang="ja-JP" altLang="en-US" sz="6600"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859180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9/img/20190217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 y="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7300608" y="5253633"/>
            <a:ext cx="2481770" cy="923330"/>
          </a:xfrm>
          <a:prstGeom prst="rect">
            <a:avLst/>
          </a:prstGeom>
          <a:solidFill>
            <a:srgbClr val="FFFF00"/>
          </a:solid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キリスト</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19994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0722" name="Picture 2" descr="http://ce.ag-j.or.jp/guide/2016/img/20160306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261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36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77263"/>
            <a:ext cx="10072822" cy="1325563"/>
          </a:xfrm>
        </p:spPr>
        <p:txBody>
          <a:bodyPr>
            <a:noAutofit/>
          </a:bodyPr>
          <a:lstStyle/>
          <a:p>
            <a:pPr algn="ctr"/>
            <a:r>
              <a:rPr lang="ja-JP" altLang="en-US" sz="6600" dirty="0" smtClean="0"/>
              <a:t>サタンのくにを</a:t>
            </a:r>
            <a:r>
              <a:rPr lang="en-US" altLang="ja-JP" sz="6600" dirty="0" smtClean="0"/>
              <a:t/>
            </a:r>
            <a:br>
              <a:rPr lang="en-US" altLang="ja-JP" sz="6600" dirty="0" smtClean="0"/>
            </a:br>
            <a:r>
              <a:rPr lang="ja-JP" altLang="en-US" sz="6600" dirty="0" smtClean="0"/>
              <a:t>くずすために！</a:t>
            </a:r>
            <a:r>
              <a:rPr lang="en-US" altLang="ja-JP" sz="6600" dirty="0" smtClean="0"/>
              <a:t/>
            </a:r>
            <a:br>
              <a:rPr lang="en-US" altLang="ja-JP" sz="6600" dirty="0" smtClean="0"/>
            </a:br>
            <a:r>
              <a:rPr lang="en-US" altLang="ja-JP" sz="6600" dirty="0"/>
              <a:t/>
            </a:r>
            <a:br>
              <a:rPr lang="en-US" altLang="ja-JP" sz="6600" dirty="0"/>
            </a:br>
            <a:r>
              <a:rPr lang="ja-JP" altLang="en-US" sz="6600" dirty="0" smtClean="0"/>
              <a:t>ふくいんをつたえるために</a:t>
            </a:r>
            <a:r>
              <a:rPr lang="en-US" altLang="ja-JP" sz="6600" dirty="0" smtClean="0"/>
              <a:t/>
            </a:r>
            <a:br>
              <a:rPr lang="en-US" altLang="ja-JP" sz="6600" dirty="0" smtClean="0"/>
            </a:br>
            <a:r>
              <a:rPr lang="ja-JP" altLang="en-US" sz="6600" dirty="0" smtClean="0"/>
              <a:t>いきます</a:t>
            </a:r>
            <a:r>
              <a:rPr lang="ja-JP" altLang="en-US" sz="6600" dirty="0"/>
              <a:t>！</a:t>
            </a:r>
            <a:endParaRPr kumimoji="1" lang="ja-JP" altLang="en-US" sz="6600" dirty="0"/>
          </a:p>
        </p:txBody>
      </p:sp>
    </p:spTree>
    <p:extLst>
      <p:ext uri="{BB962C8B-B14F-4D97-AF65-F5344CB8AC3E}">
        <p14:creationId xmlns:p14="http://schemas.microsoft.com/office/powerpoint/2010/main" val="565199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7650" name="Picture 2" descr="http://ce.ag-j.or.jp/guide/2016/img/20160306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65487"/>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e.ag-j.or.jp/guide/2016/img/20160306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510" y="3319560"/>
            <a:ext cx="6168980" cy="462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32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90886"/>
            <a:ext cx="8543925" cy="690940"/>
          </a:xfrm>
          <a:solidFill>
            <a:schemeClr val="bg1"/>
          </a:solidFill>
        </p:spPr>
        <p:txBody>
          <a:bodyPr>
            <a:normAutofit fontScale="90000"/>
          </a:bodyPr>
          <a:lstStyle/>
          <a:p>
            <a:pPr algn="ctr"/>
            <a:r>
              <a:rPr kumimoji="1" lang="ja-JP" altLang="en-US" sz="6000" dirty="0" err="1" smtClean="0"/>
              <a:t>あん</a:t>
            </a:r>
            <a:r>
              <a:rPr kumimoji="1" lang="ja-JP" altLang="en-US" sz="6000" dirty="0" smtClean="0"/>
              <a:t>しょうせいく</a:t>
            </a:r>
            <a:r>
              <a:rPr lang="en-US" altLang="ja-JP" sz="6000" dirty="0"/>
              <a:t> </a:t>
            </a:r>
            <a:r>
              <a:rPr lang="en-US" altLang="ja-JP" sz="6000" dirty="0" smtClean="0"/>
              <a:t>NO</a:t>
            </a:r>
            <a:r>
              <a:rPr lang="ja-JP" altLang="en-US" sz="6000" dirty="0"/>
              <a:t>２</a:t>
            </a:r>
            <a:endParaRPr kumimoji="1" lang="ja-JP" altLang="en-US" sz="6000" dirty="0"/>
          </a:p>
        </p:txBody>
      </p:sp>
      <p:sp>
        <p:nvSpPr>
          <p:cNvPr id="3" name="コンテンツ プレースホルダー 2"/>
          <p:cNvSpPr>
            <a:spLocks noGrp="1"/>
          </p:cNvSpPr>
          <p:nvPr>
            <p:ph idx="1"/>
          </p:nvPr>
        </p:nvSpPr>
        <p:spPr>
          <a:xfrm>
            <a:off x="912858" y="1777284"/>
            <a:ext cx="8694781" cy="4327301"/>
          </a:xfrm>
          <a:solidFill>
            <a:srgbClr val="FFFF00"/>
          </a:solidFill>
        </p:spPr>
        <p:txBody>
          <a:bodyPr>
            <a:normAutofit fontScale="92500" lnSpcReduction="10000"/>
          </a:bodyPr>
          <a:lstStyle/>
          <a:p>
            <a:pPr marL="0" indent="0" algn="ctr">
              <a:buNone/>
            </a:pPr>
            <a:r>
              <a:rPr lang="en-US" altLang="ja-JP" sz="4800" dirty="0" smtClean="0"/>
              <a:t>Ⅰ</a:t>
            </a:r>
            <a:r>
              <a:rPr lang="ja-JP" altLang="en-US" sz="4800" dirty="0" smtClean="0"/>
              <a:t>コリント３しょう１６せつ</a:t>
            </a:r>
            <a:endParaRPr lang="en-US" altLang="ja-JP" sz="4800" dirty="0" smtClean="0"/>
          </a:p>
          <a:p>
            <a:pPr marL="0" indent="0" algn="ctr">
              <a:buNone/>
            </a:pPr>
            <a:r>
              <a:rPr lang="ja-JP" altLang="en-US" sz="4800" dirty="0" smtClean="0"/>
              <a:t>あなたがたは</a:t>
            </a:r>
            <a:endParaRPr lang="en-US" altLang="ja-JP" sz="4800" dirty="0" smtClean="0"/>
          </a:p>
          <a:p>
            <a:pPr marL="0" indent="0" algn="ctr">
              <a:buNone/>
            </a:pPr>
            <a:r>
              <a:rPr lang="ja-JP" altLang="en-US" sz="4800" dirty="0" smtClean="0"/>
              <a:t>かみのしんでんであり</a:t>
            </a:r>
            <a:endParaRPr lang="en-US" altLang="ja-JP" sz="4800" dirty="0" smtClean="0"/>
          </a:p>
          <a:p>
            <a:pPr marL="0" indent="0" algn="ctr">
              <a:buNone/>
            </a:pPr>
            <a:r>
              <a:rPr lang="ja-JP" altLang="en-US" sz="4800" dirty="0" smtClean="0"/>
              <a:t>かみのみたまが、</a:t>
            </a:r>
            <a:endParaRPr lang="en-US" altLang="ja-JP" sz="4800" dirty="0" smtClean="0"/>
          </a:p>
          <a:p>
            <a:pPr marL="0" indent="0" algn="ctr">
              <a:buNone/>
            </a:pPr>
            <a:r>
              <a:rPr lang="ja-JP" altLang="en-US" sz="4800" dirty="0" smtClean="0"/>
              <a:t>あなたがたにやどっていることを</a:t>
            </a:r>
            <a:endParaRPr lang="en-US" altLang="ja-JP" sz="4800" dirty="0" smtClean="0"/>
          </a:p>
          <a:p>
            <a:pPr marL="0" indent="0" algn="ctr">
              <a:buNone/>
            </a:pPr>
            <a:r>
              <a:rPr lang="ja-JP" altLang="en-US" sz="4800" dirty="0" smtClean="0"/>
              <a:t>しならないのですか？</a:t>
            </a:r>
            <a:endParaRPr lang="en-US" altLang="ja-JP" sz="4800" dirty="0"/>
          </a:p>
        </p:txBody>
      </p:sp>
    </p:spTree>
    <p:extLst>
      <p:ext uri="{BB962C8B-B14F-4D97-AF65-F5344CB8AC3E}">
        <p14:creationId xmlns:p14="http://schemas.microsoft.com/office/powerpoint/2010/main" val="4171630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05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445" y="349716"/>
            <a:ext cx="9512011" cy="3535462"/>
          </a:xfrm>
        </p:spPr>
        <p:txBody>
          <a:bodyPr>
            <a:noAutofit/>
          </a:bodyPr>
          <a:lstStyle/>
          <a:p>
            <a:pPr marL="0" indent="0">
              <a:buNone/>
            </a:pPr>
            <a:r>
              <a:rPr lang="ja-JP" altLang="en-US" sz="4000" b="1" dirty="0"/>
              <a:t>せいれい</a:t>
            </a:r>
            <a:r>
              <a:rPr lang="ja-JP" altLang="en-US" sz="4000" b="1" dirty="0" smtClean="0"/>
              <a:t>さまが</a:t>
            </a:r>
            <a:endParaRPr lang="en-US" altLang="ja-JP" sz="4000" b="1" dirty="0" smtClean="0"/>
          </a:p>
          <a:p>
            <a:pPr marL="0" indent="0">
              <a:buNone/>
            </a:pPr>
            <a:r>
              <a:rPr lang="ja-JP" altLang="en-US" sz="4000" b="1" dirty="0" smtClean="0"/>
              <a:t>と</a:t>
            </a:r>
            <a:r>
              <a:rPr lang="ja-JP" altLang="en-US" sz="4000" b="1" dirty="0"/>
              <a:t>も</a:t>
            </a:r>
            <a:r>
              <a:rPr lang="ja-JP" altLang="en-US" sz="4000" b="1" dirty="0" smtClean="0"/>
              <a:t>いる</a:t>
            </a:r>
            <a:r>
              <a:rPr lang="ja-JP" altLang="en-US" sz="4000" b="1" dirty="0"/>
              <a:t>こと</a:t>
            </a:r>
            <a:r>
              <a:rPr lang="ja-JP" altLang="en-US" sz="4000" b="1" dirty="0" smtClean="0"/>
              <a:t>を</a:t>
            </a:r>
            <a:r>
              <a:rPr lang="ja-JP" altLang="en-US" sz="4400" b="1" dirty="0" smtClean="0"/>
              <a:t>かんしゃ</a:t>
            </a:r>
            <a:r>
              <a:rPr lang="ja-JP" altLang="en-US" sz="4000" b="1" dirty="0"/>
              <a:t>ます</a:t>
            </a:r>
            <a:endParaRPr lang="en-US" altLang="ja-JP" sz="4000" b="1" dirty="0"/>
          </a:p>
          <a:p>
            <a:pPr marL="0" indent="0">
              <a:buNone/>
            </a:pPr>
            <a:endParaRPr lang="en-US" altLang="ja-JP" sz="4000" b="1" dirty="0"/>
          </a:p>
          <a:p>
            <a:pPr marL="0" indent="0">
              <a:buNone/>
            </a:pPr>
            <a:r>
              <a:rPr lang="ja-JP" altLang="en-US" sz="4000" b="1" dirty="0"/>
              <a:t>せいれいさま　たすけてください</a:t>
            </a:r>
            <a:endParaRPr lang="en-US" altLang="ja-JP" sz="4000" b="1" dirty="0"/>
          </a:p>
          <a:p>
            <a:pPr marL="0" indent="0">
              <a:buNone/>
            </a:pPr>
            <a:endParaRPr lang="en-US" altLang="ja-JP" sz="4000" b="1" dirty="0"/>
          </a:p>
          <a:p>
            <a:pPr marL="0" indent="0">
              <a:buNone/>
            </a:pPr>
            <a:r>
              <a:rPr lang="ja-JP" altLang="en-US" sz="4000" b="1" dirty="0"/>
              <a:t>せいれいさま　みたしてください</a:t>
            </a:r>
            <a:endParaRPr lang="en-US" altLang="ja-JP" sz="4000" b="1" dirty="0"/>
          </a:p>
          <a:p>
            <a:pPr marL="0" indent="0">
              <a:buNone/>
            </a:pPr>
            <a:endParaRPr lang="en-US" altLang="ja-JP" sz="4000" b="1" dirty="0"/>
          </a:p>
          <a:p>
            <a:pPr marL="0" indent="0">
              <a:buNone/>
            </a:pPr>
            <a:r>
              <a:rPr lang="ja-JP" altLang="en-US" sz="4000" b="1" dirty="0"/>
              <a:t>せいれいさま</a:t>
            </a:r>
            <a:endParaRPr lang="en-US" altLang="ja-JP" sz="4000" b="1" dirty="0"/>
          </a:p>
          <a:p>
            <a:pPr marL="0" indent="0">
              <a:buNone/>
            </a:pPr>
            <a:r>
              <a:rPr lang="ja-JP" altLang="en-US" sz="4000" b="1" dirty="0"/>
              <a:t>イエスのしょうにんとしてください</a:t>
            </a:r>
          </a:p>
        </p:txBody>
      </p:sp>
    </p:spTree>
    <p:extLst>
      <p:ext uri="{BB962C8B-B14F-4D97-AF65-F5344CB8AC3E}">
        <p14:creationId xmlns:p14="http://schemas.microsoft.com/office/powerpoint/2010/main" val="409684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2530" name="Picture 2" descr="http://ce.ag-j.or.jp/guide/2016/img/20160306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766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3554" name="Picture 2" descr="http://ce.ag-j.or.jp/guide/2016/img/20160306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1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4578" name="Picture 2" descr="http://ce.ag-j.or.jp/guide/2016/img/20160306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3823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2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6 7.40741E-7 L 0.00016 7.40741E-7 C -0.01282 0.01157 -0.02484 0.02569 -0.03878 0.03495 C -0.05512 0.04583 -0.07259 0.05232 -0.08974 0.05949 C -0.19952 0.10486 -0.1633 0.08727 -0.29134 0.10857 C -0.39952 0.12662 -0.43637 0.14097 -0.55112 0.14375 C -0.75769 0.14838 -1.17067 0.14722 -1.17067 0.14722 L -1.15849 0.13657 " pathEditMode="relative" ptsTypes="AAAAAAAA">
                                      <p:cBhvr>
                                        <p:cTn id="6" dur="2000" fill="hold"/>
                                        <p:tgtEl>
                                          <p:spTgt spid="245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1746" name="Picture 2" descr="フリーイラスト] セブン-イレブン風のコンビニ - パブリックドメインQ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78" y="162718"/>
            <a:ext cx="857250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3"/>
          <a:stretch>
            <a:fillRect/>
          </a:stretch>
        </p:blipFill>
        <p:spPr>
          <a:xfrm>
            <a:off x="9906000" y="-681037"/>
            <a:ext cx="9144000" cy="6858000"/>
          </a:xfrm>
          <a:prstGeom prst="rect">
            <a:avLst/>
          </a:prstGeom>
        </p:spPr>
      </p:pic>
    </p:spTree>
    <p:extLst>
      <p:ext uri="{BB962C8B-B14F-4D97-AF65-F5344CB8AC3E}">
        <p14:creationId xmlns:p14="http://schemas.microsoft.com/office/powerpoint/2010/main" val="32994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61538E-6 8.51852E-6 L -4.61538E-6 8.51852E-6 C -0.00416 0.01158 -0.00545 0.02639 -0.01218 0.03496 C -0.02019 0.04514 -0.03141 0.04769 -0.04134 0.05255 C -0.09791 0.07987 -0.04166 0.05556 -0.12147 0.07709 C -0.16682 0.08936 -0.20913 0.1051 -0.25272 0.12616 C -0.29182 0.14514 -0.33093 0.16389 -0.36939 0.18589 C -0.44439 0.22848 -0.4032 0.21899 -0.47388 0.25255 C -0.47388 0.25255 -0.75096 0.38727 -0.82371 0.40001 L -0.94503 0.42107 C -0.96939 0.41968 -0.99375 0.41945 -1.01795 0.41737 C -1.03205 0.41621 -1.0282 0.41505 -1.02291 0.40348 C -1.0282 0.38797 -1.02516 0.39306 -1.03013 0.38589 L -1.05192 0.36135 " pathEditMode="relative" ptsTypes="AAAAAAAAAA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108326"/>
            <a:ext cx="8543925" cy="1325563"/>
          </a:xfrm>
        </p:spPr>
        <p:txBody>
          <a:bodyPr>
            <a:noAutofit/>
          </a:bodyPr>
          <a:lstStyle/>
          <a:p>
            <a:pPr algn="ctr"/>
            <a:r>
              <a:rPr kumimoji="1" lang="ja-JP" altLang="en-US" sz="8000" dirty="0" smtClean="0"/>
              <a:t>はなむこがきた</a:t>
            </a:r>
            <a:r>
              <a:rPr kumimoji="1" lang="en-US" altLang="ja-JP" sz="8000" dirty="0" smtClean="0"/>
              <a:t/>
            </a:r>
            <a:br>
              <a:rPr kumimoji="1" lang="en-US" altLang="ja-JP" sz="8000" dirty="0" smtClean="0"/>
            </a:br>
            <a:r>
              <a:rPr lang="ja-JP" altLang="en-US" sz="8000" dirty="0" smtClean="0"/>
              <a:t>でむかえよ</a:t>
            </a:r>
            <a:r>
              <a:rPr lang="ja-JP" altLang="en-US" sz="8000" dirty="0"/>
              <a:t>！</a:t>
            </a:r>
            <a:endParaRPr kumimoji="1" lang="ja-JP" altLang="en-US" sz="8000"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107370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32770" name="Picture 2" descr="花嫁からの花嫁からの花嫁……中東で大流行中の合同結婚式 | クーリエ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3075" y="-3883059"/>
            <a:ext cx="26634458" cy="1776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4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5602" name="Picture 2" descr="http://ce.ag-j.or.jp/guide/2016/img/20160306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1133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78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775</TotalTime>
  <Words>90</Words>
  <Application>Microsoft Office PowerPoint</Application>
  <PresentationFormat>A4 210 x 297 mm</PresentationFormat>
  <Paragraphs>31</Paragraphs>
  <Slides>29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ＭＳ Ｐゴシック</vt:lpstr>
      <vt:lpstr>Arial</vt:lpstr>
      <vt:lpstr>Calibri</vt:lpstr>
      <vt:lpstr>Calibri Light</vt:lpstr>
      <vt:lpstr>Office テーマ</vt:lpstr>
      <vt:lpstr>マタイ　９話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はなむこがきた でむかえよ！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すべてのひとにふくいんが つたえられたら イエスさまがきます！</vt:lpstr>
      <vt:lpstr>PowerPoint プレゼンテーション</vt:lpstr>
      <vt:lpstr>PowerPoint プレゼンテーション</vt:lpstr>
      <vt:lpstr>PowerPoint プレゼンテーション</vt:lpstr>
      <vt:lpstr>PowerPoint プレゼンテーション</vt:lpstr>
      <vt:lpstr>わたしがかいだ</vt:lpstr>
      <vt:lpstr>PowerPoint プレゼンテーション</vt:lpstr>
      <vt:lpstr>PowerPoint プレゼンテーション</vt:lpstr>
      <vt:lpstr>めをさまして！  それがいつなのかは だれもしらないから！</vt:lpstr>
      <vt:lpstr>PowerPoint プレゼンテーション</vt:lpstr>
      <vt:lpstr>PowerPoint プレゼンテーション</vt:lpstr>
      <vt:lpstr>サタンのくにを くずすために！  ふくいんをつたえるために いきます！</vt:lpstr>
      <vt:lpstr>PowerPoint プレゼンテーション</vt:lpstr>
      <vt:lpstr>あんしょうせいく NO２</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85</cp:revision>
  <cp:lastPrinted>2015-05-23T23:05:34Z</cp:lastPrinted>
  <dcterms:created xsi:type="dcterms:W3CDTF">2015-05-23T10:58:36Z</dcterms:created>
  <dcterms:modified xsi:type="dcterms:W3CDTF">2020-10-27T06:20:30Z</dcterms:modified>
</cp:coreProperties>
</file>